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5DC3-A19F-4C43-96CE-665A67AC710C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3B4D-DC2A-45C5-9D5F-389B98F949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28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5DC3-A19F-4C43-96CE-665A67AC710C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3B4D-DC2A-45C5-9D5F-389B98F949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168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5DC3-A19F-4C43-96CE-665A67AC710C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3B4D-DC2A-45C5-9D5F-389B98F949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3874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5DC3-A19F-4C43-96CE-665A67AC710C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3B4D-DC2A-45C5-9D5F-389B98F949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362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5DC3-A19F-4C43-96CE-665A67AC710C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3B4D-DC2A-45C5-9D5F-389B98F949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1548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5DC3-A19F-4C43-96CE-665A67AC710C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3B4D-DC2A-45C5-9D5F-389B98F949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29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5DC3-A19F-4C43-96CE-665A67AC710C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3B4D-DC2A-45C5-9D5F-389B98F949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37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5DC3-A19F-4C43-96CE-665A67AC710C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3B4D-DC2A-45C5-9D5F-389B98F949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972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5DC3-A19F-4C43-96CE-665A67AC710C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3B4D-DC2A-45C5-9D5F-389B98F949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87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5DC3-A19F-4C43-96CE-665A67AC710C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3B4D-DC2A-45C5-9D5F-389B98F949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95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5DC3-A19F-4C43-96CE-665A67AC710C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3B4D-DC2A-45C5-9D5F-389B98F949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4540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55DC3-A19F-4C43-96CE-665A67AC710C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A3B4D-DC2A-45C5-9D5F-389B98F949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0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10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24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78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47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90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95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3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59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25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34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9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67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57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21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01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19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59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25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18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10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378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8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28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02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70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325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497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195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799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1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99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20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29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29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04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519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2021-02-05T18:41:26Z</dcterms:created>
  <dcterms:modified xsi:type="dcterms:W3CDTF">2021-02-05T18:46:17Z</dcterms:modified>
</cp:coreProperties>
</file>