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96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6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53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5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5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7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4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357A-E1C3-4D18-B8C9-B4295A069C09}" type="datetimeFigureOut">
              <a:rPr lang="pt-BR" smtClean="0"/>
              <a:t>05/02/2021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E325-8A1F-4ED4-8F2F-146CE93D3C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5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8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1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6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0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3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3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1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2021-02-05T18:32:09Z</dcterms:created>
  <dcterms:modified xsi:type="dcterms:W3CDTF">2021-02-05T18:32:28Z</dcterms:modified>
</cp:coreProperties>
</file>