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05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22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62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09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9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16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5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5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58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0645-A64C-4135-AFB5-3A0FE6A305B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7982-43A4-44C4-9CD5-48734C2762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21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9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0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9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0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2021-02-05T20:01:54Z</dcterms:created>
  <dcterms:modified xsi:type="dcterms:W3CDTF">2021-02-05T20:02:06Z</dcterms:modified>
</cp:coreProperties>
</file>