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0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24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23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81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98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1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9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22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90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45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99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B5DA-9DF4-44D7-93DA-EC77B7424E31}" type="datetimeFigureOut">
              <a:rPr lang="pt-BR" smtClean="0"/>
              <a:t>05/02/2021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1163-7241-4A85-9613-019FE01459D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10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5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0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3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0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7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1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6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5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2021-02-05T19:53:10Z</dcterms:created>
  <dcterms:modified xsi:type="dcterms:W3CDTF">2021-02-05T19:53:21Z</dcterms:modified>
</cp:coreProperties>
</file>