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B29A-005C-44C8-8B21-683CC707BD3B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2FD5-AE79-41F9-B35F-6A4291981E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23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B29A-005C-44C8-8B21-683CC707BD3B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2FD5-AE79-41F9-B35F-6A4291981E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09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B29A-005C-44C8-8B21-683CC707BD3B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2FD5-AE79-41F9-B35F-6A4291981E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6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B29A-005C-44C8-8B21-683CC707BD3B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2FD5-AE79-41F9-B35F-6A4291981E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63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B29A-005C-44C8-8B21-683CC707BD3B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2FD5-AE79-41F9-B35F-6A4291981E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87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B29A-005C-44C8-8B21-683CC707BD3B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2FD5-AE79-41F9-B35F-6A4291981E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8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B29A-005C-44C8-8B21-683CC707BD3B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2FD5-AE79-41F9-B35F-6A4291981E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71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B29A-005C-44C8-8B21-683CC707BD3B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2FD5-AE79-41F9-B35F-6A4291981E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8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B29A-005C-44C8-8B21-683CC707BD3B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2FD5-AE79-41F9-B35F-6A4291981E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37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B29A-005C-44C8-8B21-683CC707BD3B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2FD5-AE79-41F9-B35F-6A4291981E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73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B29A-005C-44C8-8B21-683CC707BD3B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2FD5-AE79-41F9-B35F-6A4291981E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76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B29A-005C-44C8-8B21-683CC707BD3B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B2FD5-AE79-41F9-B35F-6A4291981E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9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5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7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7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7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4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1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42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4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70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08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32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22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1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3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5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8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9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8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1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5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13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2021-02-05T19:37:55Z</dcterms:created>
  <dcterms:modified xsi:type="dcterms:W3CDTF">2021-02-05T19:38:06Z</dcterms:modified>
</cp:coreProperties>
</file>