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9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C53FB-AEF8-4F39-99D9-7530BBE48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D2B461-4F1A-40E8-A340-6E9D5F511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5F03F-848B-4334-A90A-397A2ED9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620-DF65-4CEF-A949-1E4759792296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39C385-322B-4E88-B901-D4EEEF83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F820E6-DD5A-4654-8222-DAA5B8FB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1312-7EB9-4D69-B751-FC85EA59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92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BE706-DAE2-4B8C-828D-DF654A664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06B036-DD89-4790-BA4D-E42942210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A14BDA-D31D-4BDD-A9C3-648E62E4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620-DF65-4CEF-A949-1E4759792296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C5D7B4-8303-41BE-805A-43E7B99F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FADF51-2837-4A48-A80D-8FADEFAD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1312-7EB9-4D69-B751-FC85EA59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69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178BDF-281D-437D-AFA8-74697B649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6A72D1-E363-4426-8E79-43CCE51DF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BCA73F-C140-4D70-8033-4C0CA211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620-DF65-4CEF-A949-1E4759792296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E8A2FF-4E9E-4D88-8862-4F08868E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E3997C-09F0-44B4-8D9D-B5FB960B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1312-7EB9-4D69-B751-FC85EA59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0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EB26B-B699-4840-BB7C-FD8AA0579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322C66-6125-4B38-AFE3-62B9E534E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90B873-2F48-4790-9A47-CC8988F29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620-DF65-4CEF-A949-1E4759792296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9157DE-D469-484B-BA21-3E22F23D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A09819-5C50-4438-BD4F-9EAC041C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1312-7EB9-4D69-B751-FC85EA59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5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7C509-501E-4B2E-983C-90250CD0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B08AB7-6B3E-4398-B790-D07458094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35E02E-AAEC-4FFD-868F-F8D4E77A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620-DF65-4CEF-A949-1E4759792296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FEEDE1-E7D4-47D1-9B94-BB2473F3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3372A1-3F11-449E-BCF0-B8C50F79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1312-7EB9-4D69-B751-FC85EA59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17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87472-4862-4D58-994F-D5F0E17E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FAEE9F-C343-4DAE-B268-6ADE5C04E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5413AB-8EEF-4C6A-99DC-12159A634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DA2177-A24C-4E61-848B-54B13CB90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620-DF65-4CEF-A949-1E4759792296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66DDA0-B7EB-4673-A9D2-80683216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71F9F5-DE07-4A36-9BDF-8DA01854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1312-7EB9-4D69-B751-FC85EA59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74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8380E-E2C3-4972-B6C1-A3F88EB5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0D5A2D-6D76-464F-8382-F2DD44737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2F8174-85D8-4BDD-8C3E-C5D1D0A84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7D438B4-0F34-4A32-A02B-29094A0BA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985BD1A-0FF6-4FB7-9CB4-31CF90CD3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8C59692-D731-431F-A2DA-0CA47E00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620-DF65-4CEF-A949-1E4759792296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F5926D-ACF1-4BDA-A01A-2ED895F6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C210347-248F-4677-810E-10CB54A9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1312-7EB9-4D69-B751-FC85EA59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20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CB256-CE2C-479D-8313-A953C809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F18AA34-6CE3-4DA1-850B-40839286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620-DF65-4CEF-A949-1E4759792296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1C2D71-4E7E-45AF-B912-CD1562F1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18FA3AC-7B4F-4B11-95B3-6CED5A3D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1312-7EB9-4D69-B751-FC85EA59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79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F9B526B-D1BD-4A1B-9A39-77E2585A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620-DF65-4CEF-A949-1E4759792296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1F278B8-37E8-4880-B7B2-EDCFEF81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F79A22-AE42-4ED0-B50F-F96D28EC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1312-7EB9-4D69-B751-FC85EA59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17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128CB-3D66-4AE1-B9F3-9DD1D2CE6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41BCBE-765B-4B52-9B84-1AA9E71FA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7E7631-059C-47EF-B6FA-D091BAA60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CFB5FC-441C-40ED-8C92-20194A84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620-DF65-4CEF-A949-1E4759792296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BF12EE-3FF9-4243-A781-9111000A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33775A-FA6A-40EE-962D-F80DB875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1312-7EB9-4D69-B751-FC85EA59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80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D4B4D-20B3-496C-BE77-E74D4A6C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8A8A0E4-C876-4EF1-807A-A18B36AA8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A149F4-90D5-4654-8598-9493CA20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EE584F-0A32-4A28-A038-E05D4823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620-DF65-4CEF-A949-1E4759792296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F220EE-37C2-4DF8-B66D-A24116B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BF488E-F9AF-473B-A2C9-0B1B26BC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1312-7EB9-4D69-B751-FC85EA59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71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F6D4447-CCCE-4D18-92C7-8C852AFF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1E5A1C-E43D-47FF-B22E-AB33FBC78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A893B6-D7F9-449E-9FD0-57253F2A8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A7620-DF65-4CEF-A949-1E4759792296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BA423D-A70A-460D-AA8D-9936FEED1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A52F90-B4DD-4048-BCC8-CA6242A1E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C1312-7EB9-4D69-B751-FC85EA59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8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CE5F8B1-B3DF-442D-B1A0-AD39823D4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91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AFCA5A4-5C34-4836-9DBA-A2875683F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4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5AFC6C-16BD-4D1B-8883-E5F3B36BE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28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73633D-13B3-494E-8522-87B5EE93D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81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59DB28-5F7F-44F0-9559-74CE567EA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28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2DA596D-BA7B-46D6-9BB8-EEB0092CB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94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6766FF9-D6CD-41D6-AF42-BA24CE778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5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28478E-006D-486B-B8DB-9FB2F63ED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89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E2D1EFD-D91F-44FC-B3A4-2CA10A3B6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4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0AD5BD0-1ECE-4A59-A13C-BB8A1E0B8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92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7F11462-5F4F-46FE-ADEE-2DFC8A8AE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4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42BC73A-35DB-4553-BC8D-1BB258136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35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35830F6-D6CE-457E-ACAA-028D4AB21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19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301C55C-BBBF-4A3C-953A-2B0B5EC29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26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55ADD7-BAED-4888-8501-B31775E50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3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5B5720E-2738-4AE2-9BAA-AF7E329D5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53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48ED3A-CB20-40F7-9A1B-DE438F769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33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E788C4-D9DE-4EED-ACFA-2FC40B753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66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5FE7329-B023-446A-81B1-15C4E35B0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95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A60C8B0-12CA-49E4-8ABF-EBBE031A3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82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E2964B-1AE3-432F-883C-E872371C4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95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C6F168-0BD4-493C-97AD-6358845B3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7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739F044-8CAB-4DE2-929D-03F72749E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0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FAA73A-43A3-48B5-B67D-5DC634700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50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3733D9-69EE-4CC0-8F52-259478946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89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B3525AA-C9D4-4AA9-AD3B-A3F345264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5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94504D-D24C-40B1-8D58-6C257AF49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60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0E607E-7403-4DB4-A549-925088394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45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943E7C9-87B8-4CDE-BBB7-D08A2AFE0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97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82F655F-5675-4125-B688-E7A15A6BC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00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12D904D-F7E2-403F-AE99-6D05BA2A5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1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2DB3384-A97F-4B21-8443-959026E30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9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DDD9520-5EE3-4EE9-BC36-B9D5B7E1C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5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7BEF7D-12E8-46FA-B0BF-0198E44E0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00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C4E525-7DD5-4611-9CE7-CE9DFCB60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4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A0249D7-86C2-4922-965C-40BF7D025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45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CE6AA0-0145-4E94-AD7A-13404BF2F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0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85AD63-B3C7-4D36-851F-0363CBD80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284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201ABF1-3578-48C9-8715-C9D5395D5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6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14B939-9348-4BC9-A14F-4DF5B2086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089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1535369-0653-411B-AFB9-5A27E51A5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45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154692-8AD2-4893-A551-C872EA550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099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92C101C-7541-4B0F-888B-76BADAA87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496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3D566E4-8896-400F-B809-66BE3C756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7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EED29D-E009-41F0-836B-D34DA1F84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88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A91C60-6625-47D1-A533-2EBFC1A42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4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F165D6D-BD2F-46C6-9E62-2E357EEE9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7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636BE26-12F3-4069-BBDC-6D1596D9D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0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662FF7-4910-49F9-97FD-A5CDC12F1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4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D8B5B75-D73D-4BBE-A26C-3A400E4D8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06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4</cp:revision>
  <dcterms:created xsi:type="dcterms:W3CDTF">2018-11-22T10:40:56Z</dcterms:created>
  <dcterms:modified xsi:type="dcterms:W3CDTF">2018-12-10T11:46:00Z</dcterms:modified>
</cp:coreProperties>
</file>