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294" r:id="rId45"/>
    <p:sldId id="300" r:id="rId46"/>
    <p:sldId id="301" r:id="rId47"/>
    <p:sldId id="302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8292B-6097-48C2-B6CF-3A987928F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FA07B9-0D77-4D48-A3CA-8887BA231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77CCB0-D543-4B07-93FE-DC4D9369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666297-87DE-405A-8C12-3AEBA045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C5E8B1-2910-41F5-928D-7D1613CC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0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76904-B7FB-4180-8D9A-F5129BB3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D8AE0A-2EB7-4787-8636-8F2EAA09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C2F7F8-C01D-46A6-B988-763843FF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D2D5D3-5CC3-407C-BB06-3F05413B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931EC7-2DEF-4A67-8C31-C29E7EE8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91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A3B02D-2665-48C5-AA17-50FFE5ACB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2ADDDA-46A3-44D6-BE04-43EAC6A4B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CE040B-89C4-406E-8C05-96A72B7C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C41A16-8804-4110-ABC4-D3EB3AEE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C75F18-B48D-440E-AC4B-E889A0C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5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60B3C-7C19-4BC7-A773-358C3280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4F850-AAB2-4404-BFDB-359FAEB5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48F8F4-10C3-480E-A198-24A11AB1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104E7B-1FFF-4069-8548-DDD352CA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92C0C0-0FF0-4BB8-8B82-E871E14E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43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46E6F-A672-4517-836F-685484F2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9AA0C0-FF3C-47F5-8AD2-5A388A5B7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642262-260A-428B-A339-48D5A62B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805103-FC29-4255-BE42-F3C14BDF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73ECB7-F66F-4FB1-B0E8-FBBFA6C5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44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41006-2BE6-4656-970E-2661E21C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B43B2B-A4F0-4779-ABA1-6BEC87BFC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1886E2-6697-412C-94D7-CD2E3D9BF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EBE799-801E-429D-987F-FC2542E2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7D90ED-5221-489E-8E93-84D8AA3A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4D9A9F-A615-4D5A-A07E-061DB585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5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74AB2-9492-4DFF-BCBD-07953AD4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407E91-605D-44A4-B94E-9CA490FC4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64EFC2-89F9-4FB6-8DB4-62110D910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ACCDA8-2417-4D2C-9794-A4B003246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2EB286-3C7B-4E8C-AB5C-FFB8931DE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6F6D24-9294-412C-A966-9BF43180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565642-578E-4993-9C9D-AE9C62EF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0C7559-C95B-4F8F-8283-22E1C0AF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43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D3E6A-44B3-44E4-BFD5-B0791E26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CA6B50E-831B-4F6F-8F20-A9286218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F3C1A1-191D-4816-B58D-AB9F83D2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AEFDA8-C8D0-4159-AC07-F65A67E5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23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75A7EE-0BE7-4805-A069-91662D9A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BE9EC34-D1BB-4A04-AD03-1E03FFD8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913CD0-CD03-40AF-AA65-D1818DB1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1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F04FD-38BB-40B2-8B4D-D3C5FA05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E0BF70-917D-4F9C-90F6-B662ABFE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6FF726-9D0F-457D-B7B0-7D53D567F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59A7D5-0424-46B9-A4FA-971C5357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2D7C14-02E6-4ABD-9D6E-EC05FF6F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BEB3B1-C0A3-43B2-805C-0B9C4A82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83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4F1B0-89EE-4C81-9137-B74440BA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C338DE-8DBF-44B0-80D7-1810A5247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F7C5AC-AC1C-4783-9CB4-FB515BCB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342735-B60C-404B-916E-1BB1A3F2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D36A17-80A4-4D01-A9B1-A3BFB336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F97B42-4504-47CD-96BA-33BC5F42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4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6CFBB71-B603-414F-9505-2FCC1C13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5B25C6-5820-4745-B544-1DAF0A5A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0C0A6C-B680-435F-92A1-C44061FD7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F349-C898-4869-B782-1A42A343C28C}" type="datetimeFigureOut">
              <a:rPr lang="pt-BR" smtClean="0"/>
              <a:t>13/12/2018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78888F-2D49-4A4D-85D2-82617FF6A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223F8-D04C-4DD5-98BD-1147555B9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8EEB7-3F98-4164-B7FB-32F056A47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1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AF4AD4-9FE0-46F8-B6AA-93FD3DF3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9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993528-79AE-4C05-B7FF-D8A2BA9F6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F93575-3C86-499F-A643-9CE0BF83B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2864226-E1AE-4A90-9297-7EADE7DD0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3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7B6FDF-CF56-44C1-A381-0F4770F5A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2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704CC0-CC75-45C0-96E5-627358FB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6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2B50DA6-9107-44AD-A1D5-B7B3A310D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4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59DA01-8F9C-4839-AA91-624165A19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0B6D25-DE72-4BDD-9C3F-845A26F55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440C17-E7F0-4602-8F33-898B669A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0CB7F4-F635-46DA-A310-B616E926F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7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2DED63-32CC-463E-9FE2-17AE2938A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2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0755BE-9853-403B-BABB-478C03308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1489A52-2A51-4C01-AB07-16B08865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81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CBD44F-141A-4FE7-AC0F-055BC166D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15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D0092E-DB66-48BF-93E5-850141F35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06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BF2B95-3DE4-4AF1-9E48-46BC5FE49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9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E949BF-0040-45BC-87E1-7058C5F75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0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6B3118-459E-4E0E-B5FF-1B0E3AC7F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6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D28E53-6501-4CA1-81B2-25D083444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7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7090DD-0A04-412C-8CB4-F19C8CBF8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60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B6A3CF-9C28-48D6-98F1-73FD58B3F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7EBD3C-B3EF-4C3A-ABA1-B258B366A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84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EB3736-1A04-4AF4-8E77-7F82D3E83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5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C501EB-D394-4CA5-BC3A-D2DD516D2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94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EA94F5-613B-415E-A259-DAE8DD5FB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0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61A445-7274-4037-8FA5-335DAC4D7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28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B38E0E-5153-445D-BE6A-E2566E7F2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3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D1EABB-0417-49B8-A986-C99F8E6B8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33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4D6E69-4587-4F87-A40C-BEF619DA8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7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E30782-DBD8-458F-A1AA-554A7E3D7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04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F6028A-C317-403E-AFF7-787217144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40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34B210-48DD-42D6-A542-13E962146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53C114-C6A5-4EC6-8918-527F458BB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47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36E289-A4E7-4F5B-98D1-6E011F2EF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D4B69E-656F-4D06-8CCC-C07CBD738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87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F7F2F4-5CBC-4B56-A872-0319765DB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21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6259D0-D88D-4218-BCA1-6146A49ED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2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E6724E-7AED-4004-B292-18495764B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31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146E659-F7A6-463E-8651-670207158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16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FEAC04-CC73-438F-B19D-CFF26BE49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77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3A9895-F23F-47C8-BC02-9E671DBEF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2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0EDEBE-2F3E-43D4-97FC-7BA2BE4BD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6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9D5E764-EEFB-4CF2-AD4F-5EF53132B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7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523B47-5706-4CC1-A81B-0F3905171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6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FC80E3-D4AF-434C-9F0F-00DBDD934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4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BB556F-B3BA-47E7-9E32-48535B509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4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AE2347-D0F9-43E4-8478-F3673253B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43942E-2354-44D0-87AD-D1F611F83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1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1723A1-F2F2-42F5-B02C-564888B59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92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5</cp:revision>
  <dcterms:created xsi:type="dcterms:W3CDTF">2018-11-21T11:12:06Z</dcterms:created>
  <dcterms:modified xsi:type="dcterms:W3CDTF">2018-12-13T15:53:57Z</dcterms:modified>
</cp:coreProperties>
</file>