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5CDAB-2956-4807-BDF6-9CE004542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048CAB-96DA-4500-8F7E-44E6D259F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A28F00-1AD5-4797-9EE2-2999056FD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9A-FD4C-4F9C-AA59-9F98EC2D8AA8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88D3FB-C5B4-407B-A810-558B4DEA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1E8D4E-0222-45C4-9B05-4E8DC3DB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A8F-079C-4315-90AE-7D6753DBE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13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2D805-D79D-4EED-AAFC-DDD5904F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781625C-2BD9-43F0-B0FD-F8260373C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2B6193-A0A9-4FE9-BEBB-541A378D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9A-FD4C-4F9C-AA59-9F98EC2D8AA8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069712-C0CE-49DE-A98E-9583452C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6BE91F-C4F4-4175-959F-D085BA78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A8F-079C-4315-90AE-7D6753DBE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53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82C072-3D73-40AB-9E8C-CF4DECB2D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4566D0A-B63E-4C66-BE4A-E0AB7A70B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AA6894-34A8-46D1-9C40-337F5080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9A-FD4C-4F9C-AA59-9F98EC2D8AA8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C5A896-DBD8-4ED9-95B8-3E967FAA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C6BA3C-62C3-4BFD-B003-84D96055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A8F-079C-4315-90AE-7D6753DBE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82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62BC6-C1DF-4A8F-9B89-D6E6892C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EEB0E8-C382-4E4A-BD81-FF937BCC1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1FEE5D-27BD-4EDF-9E34-2EBCC9F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9A-FD4C-4F9C-AA59-9F98EC2D8AA8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E5CFA8-F779-4907-9754-93DB23E3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96969D-80BC-4BD9-BDAB-23CC5AEC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A8F-079C-4315-90AE-7D6753DBE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02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888A6-44C9-4853-87B5-9FE57E359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6A15E5-9CA7-490B-8DF6-85539D6BF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A0F268-1654-4D2D-B5C1-E5782B62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9A-FD4C-4F9C-AA59-9F98EC2D8AA8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C1E5D6-58B3-4F1D-BFD0-AA852C11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41B420-33E6-43A4-963E-F17C2D1B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A8F-079C-4315-90AE-7D6753DBE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69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53418-D7BC-44FF-BE92-84EBD32E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B3030A-6AB5-477C-B116-1E4265C0E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2D443AD-2944-4394-9A51-FEF8E0C6F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C4D02E-92C9-4D9D-A586-153B1BDB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9A-FD4C-4F9C-AA59-9F98EC2D8AA8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49068DC-2492-4CD8-8A21-A8377A1F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545603-C9C9-4983-B0E2-7DB7B0D56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A8F-079C-4315-90AE-7D6753DBE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83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4C93D-1065-4116-B49A-BCA9A111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514EEF-8265-4D45-B9F7-36FA6BCB5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45A61D-B5AD-42B5-914E-6615D2706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442D3D-F7ED-4AFB-8DC3-97FA966AF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C95D6FF-F085-4DA8-AB46-5B4C1D29F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71E84A6-3009-4C15-AB29-57CCBD15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9A-FD4C-4F9C-AA59-9F98EC2D8AA8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CC9563-8E91-44CE-85EB-E834EBA0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86F6099-E3F7-4746-B67E-2A2AFEAB1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A8F-079C-4315-90AE-7D6753DBE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37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13BD6-48D4-44D0-8D25-B66496C9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CAF808B-EC06-4434-BC4A-5431B12E1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9A-FD4C-4F9C-AA59-9F98EC2D8AA8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48AFD23-9DD8-4C48-85F6-67A5B48C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A898C40-DC85-401C-B233-F3D1E13C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A8F-079C-4315-90AE-7D6753DBE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62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44F5221-0B38-48A3-8B36-10910AA11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9A-FD4C-4F9C-AA59-9F98EC2D8AA8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2487C6-869A-4323-AC1F-94B210235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C03C58-3CB6-4DC6-9928-AE319BC2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A8F-079C-4315-90AE-7D6753DBE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3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84451-A1C6-4292-A123-ADB15FB7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FF3E71-E9B0-4616-852D-EA2F26771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E57C31-F0B8-4709-8A6C-17AB64F8F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719CF5-B1CF-4035-8121-942C9899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9A-FD4C-4F9C-AA59-9F98EC2D8AA8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4A4185E-A19C-4C41-B310-F1D4156B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D4D263-7EDE-45B0-8933-BC96C2AF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A8F-079C-4315-90AE-7D6753DBE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10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A529B-E984-4CEE-9620-689DE36D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6426015-92CC-4D13-A403-E2990876B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612F016-E3E2-4DC4-AB78-F9E97F880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6CC214-893B-4A14-8763-58CE8379F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F79A-FD4C-4F9C-AA59-9F98EC2D8AA8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52DBC1-41BF-4F79-8512-DD83717D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AB0D30-E6F5-4065-A8AC-ABD2ABF8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A8F-079C-4315-90AE-7D6753DBE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11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A4198FB-872D-451B-B3EC-B9BFFEFD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60BEA2-14C0-4F03-AC7D-BE8A1C385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8B6213-564C-4B26-A205-684230049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EF79A-FD4C-4F9C-AA59-9F98EC2D8AA8}" type="datetimeFigureOut">
              <a:rPr lang="pt-BR" smtClean="0"/>
              <a:t>25/02/2019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423A2F-6F66-4AE1-B4E8-E104A8D96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8AC131-784B-4431-9642-0E6A0D296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B8A8F-079C-4315-90AE-7D6753DBE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90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3B816EE-488D-4C87-A185-0715404F5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3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C03C9D9-D832-45E4-99F6-0AE63D0D5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5DA7D01-63FD-40FF-BC97-46C56C35C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49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EDE5036-5376-4F89-A8A8-0AC5934DA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0BFAAC-7506-4A8A-80A5-8A092BD2A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5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8D5BA3-55C0-496F-8ED8-2E61928DD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91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8A6BCB5-0F48-44BF-AC08-38971B4A6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25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729D76-3F07-410D-8822-B5215088B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22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A58C067-7A7D-43D8-848E-492F79B46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45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8EE3111-CC82-4360-8A0E-20106AE29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25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B8BF064-EF03-456A-A4E2-EC722F005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0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5C28840-4079-4576-A0B4-D1A107204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0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136C5B-706B-4D10-95DE-CD26607C9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3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BF5CA9-9B6F-4A82-868D-5E42E166C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76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B24B93C-B36C-4ABB-A17B-5A660487C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40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30492E0-CBA8-4B43-B088-3A323373F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66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E6DA28C-C6C7-470D-9C6C-E0B1EFB71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15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A4F469E-FA83-4FEA-B402-7CC155B31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08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D13C10-5CC6-4B08-B57A-2D354496B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88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93244AB-7C17-496C-87B9-6C516BE02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70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F2BA406-F59B-42C9-A0BA-93A116DFA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17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43C87B-A03D-452B-8D53-0A38CB815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3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5D67C10-2C42-4892-9495-0ECC213C1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96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9AF30D-1F8D-45BD-B7F1-80CD5E8A4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56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1D41835-3E02-454A-9CFB-3A515E856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52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E9B6EEC-FFCB-4F6D-AFF0-34420FC52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01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265D1CF-7605-4314-8378-7E8042540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95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0E9BAD5-7C4A-44E1-ABDA-EAD488F2E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33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C951020-72D9-478E-8E80-846DF8A18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00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06C515-B8B6-4E4E-9D0C-072014E3E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7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BE4B05E-C531-4052-B085-CCB7A934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91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5E015C1-E9C7-4518-B448-87765C197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04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93DBE86-1D4C-471A-B0D0-DC06A085B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7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077F3C8-AC3D-437B-AD5A-4DCF37222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46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3B78A26-21CA-41BC-A77D-287495EAB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44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1384603-7B05-4378-B9C1-E4813E2A4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249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EF90642-4FC4-4885-823A-AA05D8D82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7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7B6CE91-D3DC-4E49-BD46-1F8557FC1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2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BC325EC-31F5-4C0E-9D11-C2CBC0116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9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6344031-34AB-4FBC-A9E8-A66A5B756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1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0E5B731-1663-4D31-90C1-4C069A95D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4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9901EF-C9C7-4F9A-851E-FC8B5C07F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92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Roberta Emerenciano</cp:lastModifiedBy>
  <cp:revision>3</cp:revision>
  <dcterms:created xsi:type="dcterms:W3CDTF">2018-12-10T11:21:37Z</dcterms:created>
  <dcterms:modified xsi:type="dcterms:W3CDTF">2019-02-25T14:15:24Z</dcterms:modified>
</cp:coreProperties>
</file>