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0" r:id="rId33"/>
    <p:sldId id="261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2BD0F-C8F6-46B1-BBC1-F6378D2F8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6140A3-07C5-4FEA-BC2C-05DBEFBB4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7A9B2D-C80B-4952-962E-9E495FA8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50F5D1-D380-4DEB-B6B7-5B25C83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EDC60C-7BC7-435E-8C4C-FD19DAC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77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DD7CE-2059-491C-B37F-711ABE03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C6DDF3-4FEA-4893-B429-7D7BF1C2E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D298F7-9E9A-4F14-8392-26172E78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38AD3D-449B-4CCE-BDA5-666B2293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CEE717-9357-4EED-8F38-10750A98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04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F120E8-C924-44E1-9624-62A0ABC02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41CE4A-DA19-4FDD-ACE7-162F75690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F00150-159F-4250-989D-7A36CD19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16C109-8866-4910-AFDC-53757314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DB000F-53A1-4B2E-9960-368C117A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50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31597-8893-476C-B5C8-D26D28E6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2F9931-35F9-4E79-8B69-F3E53446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985AA8-CFD5-497D-A90C-E91EE4CD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7A2D4-13C6-4B2C-8B9B-641E8330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34FAC9-F813-4C8D-BE98-AE3B4D33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90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7A5CA-6E08-4F0F-8C24-36A32FC9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28766-292C-4DF4-9D19-7783C4F6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170C25-1877-4676-BA1C-B2C67B47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3FF2CC-1844-485F-9E8F-FEAD53F0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432C77-E333-4789-A6E3-963A0768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0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0001C-658D-435B-A620-E1662AF3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726FE6-3CB5-4D83-BB7E-519E056DF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206113-AD9A-4BED-A0E2-B1C227BCF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D34C0C-144B-4857-B4F4-99A3C229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875400-45F3-44EC-ABB6-66694E8C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169130-5F12-4AF7-98C7-38252F50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29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DB388-074A-408E-BB35-F492F0AF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FD843-BEEB-4D57-B016-8F4BB5503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9D3932-645D-4799-8723-E0C2A639E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F5D76C-8788-4693-AC65-63953C987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772086-3A43-47A5-8F97-E259838A3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A20F98-0D9B-4B91-B823-DC544D02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6AE0B7-A686-484B-8B77-3A83C23F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2281B6-C357-4DE0-AA34-F2D3A983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0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3A7CC-8822-4CDF-97A0-B04DD846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2E9508-E674-4399-BAB2-D6D1EA05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9C3A65-1A0F-4010-8AB7-66E250DC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573FB4-0958-46F5-8616-D0D57661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80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A6BAC0-DE74-43FB-8E82-1C3AE0AB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0A3FF1-22C9-401F-BEDB-C913AC35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0A2FAA-7832-4371-B574-0C596878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7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194E-FD46-4D6F-8518-6A4A9B65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37306-014A-4CF8-8165-CB4D45D1F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303E61-A0FD-4129-9F0B-A48C3CE4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0491F2-73AC-4740-9340-97C39428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F8FE25-128A-457F-8721-0B7EA7E4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24880E-5100-4AF0-9F34-8FD5D847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2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8E289-6730-40A5-B462-5773E131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E70BA6D-4CF0-4C02-A834-F61B0D1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C269FD-612C-4061-B3A8-448B2A05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2D91D3-2DFD-4D4D-8A85-8AA1A3DA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057AFA-28A4-49A6-8567-CED2B5A7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8C0F7E-F10C-4364-A7B8-D25A1061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98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74A007C-32FA-475E-8405-8C0A0568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7D1EF2-3E53-4FB8-9B3B-9E8FD7A3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C8E1E2-D789-4032-9971-52F0ED4A2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3F28-8FD2-4600-9E98-E9AFAE926885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D28906-613C-40BF-952E-66254AD37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EA25C0-6170-49A7-B4C9-663301534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80A7-C65E-49EC-B729-30FA48664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87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093D025-DEF7-495C-9AEA-63DE26361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2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47A286-59B3-4F93-ACDC-00D95F9C1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E87C63-AD97-4810-AB1D-59692561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9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BD13FE-268F-4CA2-9396-AB8E3C432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57EF918-CDC4-4846-94C2-8A95D786C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D35B76-D0D4-4253-A128-D2E4E74A6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2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50D291-1FDC-473A-8772-2B1A326AE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FF92A5-E345-42E9-BC43-42C6DB4CC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24B0D0-585D-46F0-86F3-C20CB23E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25EFE0-C3FF-43EB-AF90-351B6115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61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4E5E75-5CC4-4030-A93C-8E7B4429D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1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4354E9-DFDE-4441-A928-4868348B0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2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D5B7CC-BD34-4C76-ACE9-3886FA11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23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5DD222-FD81-4CD5-9757-036157F2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4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080D64-CEFD-4B12-B383-FAB2E4DF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8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497FA8-1D99-4555-942D-F9948436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9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0C7079-99D7-459B-96AB-D4576FE4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07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9319AA-B88C-400B-85AA-1374ACC4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7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184A7B-AC1D-47B8-8693-1D7F5BE9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62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794660-F057-444E-8CF0-91FCCE95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56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0B7325-B3AE-4348-B116-A756143F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70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CF148A-6DB3-4ED9-8F40-53B0FDA6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66E5CA-B351-4E8E-A3A5-D8C1917F6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83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2C3842-1305-409D-B82F-CC057A6B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1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19D4CA-532B-49EC-8360-0B6434089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70A7D1-ADB8-49F8-A1D7-50513B5F5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1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709036-E7BB-4FD3-BA69-FDE2DB36D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5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3E5CC4-9B1C-4706-B78E-AC93427B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1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09DE84-7D7A-470D-8871-F17B67F2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5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F3084C-9640-49A1-9A55-39764431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4C98B1-B38A-4CE0-AA99-1A194A748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4431EF-1A6A-4AA1-846D-89697C8B9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EB17334-F5B5-46C1-B3C0-8414A054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50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 Emerenciano</dc:creator>
  <cp:lastModifiedBy>Roberta Emerenciano</cp:lastModifiedBy>
  <cp:revision>2</cp:revision>
  <dcterms:created xsi:type="dcterms:W3CDTF">2019-03-22T14:38:27Z</dcterms:created>
  <dcterms:modified xsi:type="dcterms:W3CDTF">2019-03-22T15:58:12Z</dcterms:modified>
</cp:coreProperties>
</file>