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>
        <p:scale>
          <a:sx n="75" d="100"/>
          <a:sy n="75" d="100"/>
        </p:scale>
        <p:origin x="51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163C55-AB09-4C47-8C6E-F44D51E15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C39E5F3-135D-4FA7-8844-1534936F3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7F138D-5998-46CF-865C-7E3BAB59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06C3A8F-5A31-4378-A9E8-2AC2F8D3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1D7771B-AFB4-4F84-A502-753BC26B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43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DA94C9-2CC2-45EF-9C20-BA0D753E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3951099-62EB-4633-9EE4-C4592DD1C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BE82010-3B95-4145-B207-A04FE04F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DB48921-0713-4156-8F51-209571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1E98CF-7E43-46C1-91BB-54C20CB7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49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C96918-8AA4-4501-AF84-59461E0ED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F0E67C5-5B7B-46ED-A9E2-2A28051BA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E07BF01-850B-4B5A-A562-81E6CCE9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906A098-4B60-4BB5-BFB8-23F3EED0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EF77EC-C724-4D21-81FC-C8307591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97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120B28-BAA2-42BF-AFFC-9EAC5B7E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7E6E53-F2DF-4AD1-A335-50BCA02AF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D0EADE0-E40D-455C-8C88-50E6F0FB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5B2EF5-3DBA-47B4-9212-C9D0C1A6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87B5FCB-68C5-46FC-B20A-F9A8B016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7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1FD8B4-73B6-4018-9FB9-E2BC6B42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72C5523-E81D-4384-BBAA-781C55F3A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7D990C1-8B81-41C7-B0F8-60C2C798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BD6D1C-491E-47EC-8EC3-72AF360A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C6F2E6A-7482-406B-869D-976EB86E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7937BE-FA0C-4035-8ED6-81FCD86C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4B4069-78B3-4E6C-B871-ED329B337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25089CF-A9F9-4C1E-8291-CB8E1BAAD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9379B9E-0A69-4ABF-9D51-5DE2653F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B8E9337-1C5D-4CAF-A527-B995EDE4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F52A9FA-38CF-422B-B302-11F4EADB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0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2E6F75-E7BA-41B9-9690-38BEB94C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E210E9E-B543-4C08-B399-30A6FB44A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1CF88C3-BC1E-4A30-8AE2-3301CD7DF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D859B0E-1D41-4A0E-8B73-838184821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F16A960-2A2A-4F5E-8F77-EC1CB01BE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5628BCEA-F012-4EC9-9C41-244C1921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5B46948-A7DB-4FAA-AC89-7CE3D8A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3318573F-4A55-4459-A712-FC6D7247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39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DACD9A-83AD-4A9C-A4C3-CBB7FEDC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816AA0A-8F29-4574-9147-481585B5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FC79E94-911D-48CF-A5EE-51BC979E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3808C41-1215-4888-97F2-352A43A8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2F76475-DD1C-4463-B48B-89D2FBFE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B90FDA6-CB1C-4D3F-A1FF-281EF1CC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AF00A2C-F080-4BD2-B7A9-E46313A1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64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8DB7C1-594F-438B-AC22-088E3403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FDECB1-E180-466C-B62A-D6B0E37A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ECB1F9D-A196-4789-B8F6-E3F925F53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F5B6405-5049-410D-9461-3E0D27FD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D7DF5CC-3A86-45A4-9373-62DC8DFA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37AC2D8-0884-4C3B-A98C-12C4735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4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45F361-4DBA-49F7-B192-B1B3B0FC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B68BB48-2519-4DD9-B26A-A728232DD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757CB5B-5344-4A80-A3C2-314E9EA4F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454C2D6-80DB-49F3-B0BA-220828F5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B7613A7-8AC4-4B0E-910F-E9D929D2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F536A1C-BE0B-44CC-9B37-A9207A6E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10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AED7827-14CB-4739-A395-B8F410AE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D1456B5-0D80-4DE6-8CAD-854D0E116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1CAF224-B6E5-476F-8BC2-18E1BA20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40F7-F198-438F-8551-2812E414BF8E}" type="datetimeFigureOut">
              <a:rPr lang="pt-BR" smtClean="0"/>
              <a:t>07/12/2018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E1E8D2A-B1D1-467D-AC96-7B59D0037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5E9A218-128D-466D-828B-A1B3AED37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D9A1C-B98A-40A8-B606-E781388779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3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ADE3809-6A58-4B29-A3D6-A9C19DC4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4A65DC0-A178-4C11-802C-69AE75E98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4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8E460A0-2C47-4356-A5BE-94E776CF7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264368A-4B65-4013-A3C1-8637B1E8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2687A30-8796-43C4-8297-D0129A3CB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AAED64A-797E-4136-A14D-8914B386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7517839-4DF5-4476-BB6E-CBDE0B0F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8367819-AB0F-4C41-85FF-5C2BA8F87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6321BC5-4811-42DA-8629-8CB9FF02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88E2664-21F8-4029-B568-A92E83F0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5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C478C7D-5716-479D-AEF8-28EFD08E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47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JPC 04</cp:lastModifiedBy>
  <cp:revision>2</cp:revision>
  <dcterms:created xsi:type="dcterms:W3CDTF">2018-11-19T16:59:13Z</dcterms:created>
  <dcterms:modified xsi:type="dcterms:W3CDTF">2018-12-07T18:17:27Z</dcterms:modified>
</cp:coreProperties>
</file>