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C7283-1DEA-45B7-936B-EB4BBD460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60772A-AB80-42DF-ADF1-734B9F47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27A58F-B0BB-4D03-A3C7-A718F262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AA0FE9-84EA-4CC8-B062-417C0B95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2478CE-31C7-42CD-AD2A-267973E1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33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41C5F-5F14-4875-8C1B-24490510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4FD9D6-2A46-43D9-BAE5-7CA71904C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3480C4-D8E6-487A-A4F6-5C7BF177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5AF39B-5148-4D7A-A9F4-594C73DE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0A38F-CC6E-489D-B77D-5BEDFA1A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61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9743E7-8360-416C-BB9D-47900BFB8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F768EF-752F-4665-867E-04932649A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CD65ED-E94D-4FBF-AC0D-104973DB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2EC6BE-8A78-41E8-98C0-2E01A42D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77E85A-9EB0-4CF7-98A4-C2DE5C99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99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C4897-3EFE-469C-846D-09E4F208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B12ED6-6185-49C8-A924-00252556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AF3B21-D788-46FE-9FAB-4BFBCD1D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CCEC5D-5D6D-4CA8-8114-2DBFDB82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D836A0-ECC5-4C06-8E4B-EBD5BB2B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5E89F-CAB1-4584-90C9-CD2E9D65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E78379-693E-4D71-8AEA-1E8317FE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ECD10C-83C7-46A7-8F0E-F7F3DF46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7FD27-FFEF-4F07-91AA-7AF4B211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85177-828B-4AD9-B04A-BF96AC52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2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1EBCF-FBF3-486B-A00A-2C5CC00D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D5C4C-2992-4C25-944C-ED543171E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E6174A-314B-4D74-9027-A40DF2D3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BDBE02-1851-4F23-9B5A-FC84E6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22BF58-249E-439B-AFE6-1470C4F0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7F057C-17D0-4BB9-9327-33667A57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9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2EDAE-D6E7-4A6A-BB67-2F896ACD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2FDA72-0A73-4350-8DCD-512B9315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460891-206B-4655-BAEA-B3C485F17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46B907-28C4-4338-8CA1-A6F3DE644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925756-398E-49E8-BFC1-95F349574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922F03-9372-4783-87EA-2678AB09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F00CB2-4284-4DA5-A864-FD753C4F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275AB5-726C-4021-ABF2-36DFC952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93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10770-906A-4754-9E56-111D8183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37DEC-9EAF-4E67-9F67-DC4B5DD1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907524-347A-43D4-82F1-1719E757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5BC688-89EA-420A-B446-3003B573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27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32FBEC-4254-48F4-9A51-72E1878B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19017B-7A3D-4A44-B580-58910A17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A569E1-816C-42DC-A4DC-9E82D7AE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10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C7750-414B-40F1-88A3-9AE28F20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99031D-820A-44AA-B00B-08B25BBA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D488B8-DD36-4597-93F7-1E99623AE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FAFB98-0613-46C2-BA8E-A76D22DE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51C77B-F486-42D8-A261-E4F7958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C2B950-D2D6-433C-9714-BF046393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11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1E600-5264-4880-A598-8F7AF451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A5B4DB-1F11-4841-9E5D-8FD35089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EFA0FB-D86C-4B75-845B-E114E14E2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6431C8-208B-4EBF-AC23-A00CEF37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67CFC8-2E89-452A-AA7E-7941CE83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9DE504-2E18-4FC4-A790-AE4DD3F7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5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2AD38F-9A8F-4187-AF5A-5DFBA79F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49C00D-F113-40FF-9413-B6554C32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80B6A6-D8FD-4516-AE76-8DDD61C3C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10F3-43A7-4EED-8DC7-5D2E07BC24E4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B82219-ED00-4ED6-9D7D-41F973C41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8CF57-EA74-4B9F-AB83-ADCCA9A9D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FA9C-83F5-4518-B2DF-0AF601397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0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F8E2ED9-6D6D-4B02-8CC9-F6EDB92C8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CBB579-2886-4E9E-BA17-2ACF0AA2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63E42D-CE01-476E-9300-4F5CB970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A30560-3D09-4571-A5A5-6C0FFF99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A8E0F27-BD32-4D8E-8242-3B80046C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0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479D76-B17E-428D-B229-731E05AB1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57823A-CD1A-4E28-8BF3-02031DF34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2310D7-5230-42E6-899B-F38BC9311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EDDA31-0D6D-4B4B-900B-6AB61348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6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44CE43-C64E-414E-8CA5-2AE0CB65D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D622A6-1916-48DC-877D-E093A05D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87E80F-97A8-4168-8E71-6E8DA4A3A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46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</cp:revision>
  <dcterms:created xsi:type="dcterms:W3CDTF">2018-11-15T14:17:42Z</dcterms:created>
  <dcterms:modified xsi:type="dcterms:W3CDTF">2018-11-15T14:18:08Z</dcterms:modified>
</cp:coreProperties>
</file>